
<file path=[Content_Types].xml><?xml version="1.0" encoding="utf-8"?>
<Types xmlns="http://schemas.openxmlformats.org/package/2006/content-types">
  <Override PartName="/ppt/tags/tag8.xml" ContentType="application/vnd.openxmlformats-officedocument.presentationml.tags+xml"/>
  <Override PartName="/customXml/itemProps1.xml" ContentType="application/vnd.openxmlformats-officedocument.customXmlProperties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49.xml" ContentType="application/vnd.openxmlformats-officedocument.presentationml.tags+xml"/>
  <Default Extension="xml" ContentType="application/xml"/>
  <Override PartName="/ppt/slideLayouts/slideLayout13.xml" ContentType="application/vnd.openxmlformats-officedocument.presentationml.slideLayout+xml"/>
  <Override PartName="/ppt/tags/tag29.xml" ContentType="application/vnd.openxmlformats-officedocument.presentationml.tags+xml"/>
  <Override PartName="/ppt/tags/tag38.xml" ContentType="application/vnd.openxmlformats-officedocument.presentationml.tags+xml"/>
  <Override PartName="/ppt/tags/tag47.xml" ContentType="application/vnd.openxmlformats-officedocument.presentationml.tags+xml"/>
  <Override PartName="/ppt/tags/tag56.xml" ContentType="application/vnd.openxmlformats-officedocument.presentationml.tag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36.xml" ContentType="application/vnd.openxmlformats-officedocument.presentationml.tags+xml"/>
  <Override PartName="/ppt/tags/tag45.xml" ContentType="application/vnd.openxmlformats-officedocument.presentationml.tags+xml"/>
  <Override PartName="/ppt/tags/tag54.xml" ContentType="application/vnd.openxmlformats-officedocument.presentationml.tags+xml"/>
  <Override PartName="/customXml/itemProps8.xml" ContentType="application/vnd.openxmlformats-officedocument.customXmlPropertie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4.xml" ContentType="application/vnd.openxmlformats-officedocument.presentationml.tags+xml"/>
  <Override PartName="/ppt/tags/tag43.xml" ContentType="application/vnd.openxmlformats-officedocument.presentationml.tags+xml"/>
  <Override PartName="/ppt/tags/tag52.xml" ContentType="application/vnd.openxmlformats-officedocument.presentationml.tags+xml"/>
  <Override PartName="/customXml/itemProps6.xml" ContentType="application/vnd.openxmlformats-officedocument.customXmlPropertie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tags/tag41.xml" ContentType="application/vnd.openxmlformats-officedocument.presentationml.tags+xml"/>
  <Override PartName="/ppt/tags/tag50.xml" ContentType="application/vnd.openxmlformats-officedocument.presentationml.tags+xml"/>
  <Override PartName="/customXml/itemProps4.xml" ContentType="application/vnd.openxmlformats-officedocument.customXmlPropertie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3.xml" ContentType="application/vnd.openxmlformats-officedocument.presentationml.tags+xml"/>
  <Override PartName="/ppt/tags/tag39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customXml/itemProps10.xml" ContentType="application/vnd.openxmlformats-officedocument.customXmlPropertie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57.xml" ContentType="application/vnd.openxmlformats-officedocument.presentationml.tags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55.xml" ContentType="application/vnd.openxmlformats-officedocument.presentationml.tags+xml"/>
  <Override PartName="/customXml/itemProps9.xml" ContentType="application/vnd.openxmlformats-officedocument.customXmlPropertie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53.xml" ContentType="application/vnd.openxmlformats-officedocument.presentationml.tags+xml"/>
  <Override PartName="/customXml/itemProps7.xml" ContentType="application/vnd.openxmlformats-officedocument.customXmlPropertie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tags/tag51.xml" ContentType="application/vnd.openxmlformats-officedocument.presentationml.tags+xml"/>
  <Override PartName="/customXml/itemProps5.xml" ContentType="application/vnd.openxmlformats-officedocument.customXmlProperties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Override PartName="/ppt/tags/tag58.xml" ContentType="application/vnd.openxmlformats-officedocument.presentationml.tags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1"/>
  </p:sldMasterIdLst>
  <p:sldIdLst>
    <p:sldId id="256" r:id="rId12"/>
    <p:sldId id="257" r:id="rId13"/>
    <p:sldId id="258" r:id="rId14"/>
    <p:sldId id="259" r:id="rId15"/>
    <p:sldId id="260" r:id="rId16"/>
    <p:sldId id="261" r:id="rId17"/>
    <p:sldId id="262" r:id="rId18"/>
    <p:sldId id="263" r:id="rId19"/>
    <p:sldId id="264" r:id="rId2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customXml" Target="../customXml/item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Master" Target="slideMasters/slideMaster1.xml"/><Relationship Id="rId24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4.xml"/><Relationship Id="rId23" Type="http://schemas.openxmlformats.org/officeDocument/2006/relationships/theme" Target="theme/theme1.xml"/><Relationship Id="rId10" Type="http://schemas.openxmlformats.org/officeDocument/2006/relationships/customXml" Target="../customXml/item10.xml"/><Relationship Id="rId19" Type="http://schemas.openxmlformats.org/officeDocument/2006/relationships/slide" Target="slides/slide8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2.xml"/><Relationship Id="rId7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customXml" Target="../../customXml/item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.xml"/><Relationship Id="rId4" Type="http://schemas.openxmlformats.org/officeDocument/2006/relationships/tags" Target="../tags/tag3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6.xml"/><Relationship Id="rId7" Type="http://schemas.openxmlformats.org/officeDocument/2006/relationships/image" Target="../media/image1.png"/><Relationship Id="rId2" Type="http://schemas.openxmlformats.org/officeDocument/2006/relationships/tags" Target="../tags/tag5.xml"/><Relationship Id="rId1" Type="http://schemas.openxmlformats.org/officeDocument/2006/relationships/customXml" Target="../../customXml/item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.xml"/><Relationship Id="rId4" Type="http://schemas.openxmlformats.org/officeDocument/2006/relationships/tags" Target="../tags/tag7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0.xml"/><Relationship Id="rId7" Type="http://schemas.openxmlformats.org/officeDocument/2006/relationships/image" Target="../media/image1.png"/><Relationship Id="rId2" Type="http://schemas.openxmlformats.org/officeDocument/2006/relationships/tags" Target="../tags/tag9.xml"/><Relationship Id="rId1" Type="http://schemas.openxmlformats.org/officeDocument/2006/relationships/customXml" Target="../../customXml/item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4.xml"/><Relationship Id="rId7" Type="http://schemas.openxmlformats.org/officeDocument/2006/relationships/image" Target="../media/image1.png"/><Relationship Id="rId2" Type="http://schemas.openxmlformats.org/officeDocument/2006/relationships/tags" Target="../tags/tag13.xml"/><Relationship Id="rId1" Type="http://schemas.openxmlformats.org/officeDocument/2006/relationships/customXml" Target="../../customXml/item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8.xml"/><Relationship Id="rId7" Type="http://schemas.openxmlformats.org/officeDocument/2006/relationships/image" Target="../media/image1.png"/><Relationship Id="rId2" Type="http://schemas.openxmlformats.org/officeDocument/2006/relationships/tags" Target="../tags/tag17.xml"/><Relationship Id="rId1" Type="http://schemas.openxmlformats.org/officeDocument/2006/relationships/customXml" Target="../../customXml/item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22.xml"/><Relationship Id="rId7" Type="http://schemas.openxmlformats.org/officeDocument/2006/relationships/image" Target="../media/image1.png"/><Relationship Id="rId2" Type="http://schemas.openxmlformats.org/officeDocument/2006/relationships/tags" Target="../tags/tag21.xml"/><Relationship Id="rId1" Type="http://schemas.openxmlformats.org/officeDocument/2006/relationships/customXml" Target="../../customXml/item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4.xml"/><Relationship Id="rId4" Type="http://schemas.openxmlformats.org/officeDocument/2006/relationships/tags" Target="../tags/tag23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26.xml"/><Relationship Id="rId7" Type="http://schemas.openxmlformats.org/officeDocument/2006/relationships/image" Target="../media/image1.png"/><Relationship Id="rId2" Type="http://schemas.openxmlformats.org/officeDocument/2006/relationships/tags" Target="../tags/tag25.xml"/><Relationship Id="rId1" Type="http://schemas.openxmlformats.org/officeDocument/2006/relationships/customXml" Target="../../customXml/item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8.xml"/><Relationship Id="rId4" Type="http://schemas.openxmlformats.org/officeDocument/2006/relationships/tags" Target="../tags/tag27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30.xml"/><Relationship Id="rId7" Type="http://schemas.openxmlformats.org/officeDocument/2006/relationships/image" Target="../media/image1.png"/><Relationship Id="rId2" Type="http://schemas.openxmlformats.org/officeDocument/2006/relationships/tags" Target="../tags/tag29.xml"/><Relationship Id="rId1" Type="http://schemas.openxmlformats.org/officeDocument/2006/relationships/customXml" Target="../../customXml/item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34.xml"/><Relationship Id="rId7" Type="http://schemas.openxmlformats.org/officeDocument/2006/relationships/image" Target="../media/image1.png"/><Relationship Id="rId2" Type="http://schemas.openxmlformats.org/officeDocument/2006/relationships/tags" Target="../tags/tag33.xml"/><Relationship Id="rId1" Type="http://schemas.openxmlformats.org/officeDocument/2006/relationships/customXml" Target="../../customXml/item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6.xml"/><Relationship Id="rId4" Type="http://schemas.openxmlformats.org/officeDocument/2006/relationships/tags" Target="../tags/tag35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38.xml"/><Relationship Id="rId7" Type="http://schemas.openxmlformats.org/officeDocument/2006/relationships/image" Target="../media/image1.png"/><Relationship Id="rId2" Type="http://schemas.openxmlformats.org/officeDocument/2006/relationships/tags" Target="../tags/tag37.xml"/><Relationship Id="rId1" Type="http://schemas.openxmlformats.org/officeDocument/2006/relationships/customXml" Target="../../customXml/item1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0.xml"/><Relationship Id="rId4" Type="http://schemas.openxmlformats.org/officeDocument/2006/relationships/tags" Target="../tags/tag39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E08B4-71C5-4B00-B2DA-6715B4A866CB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64335-A6F1-4A80-BB8F-1AF7C115490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E08B4-71C5-4B00-B2DA-6715B4A866CB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64335-A6F1-4A80-BB8F-1AF7C115490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E08B4-71C5-4B00-B2DA-6715B4A866CB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64335-A6F1-4A80-BB8F-1AF7C115490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pole tekstowe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Yes</a:t>
            </a:r>
            <a:endParaRPr lang="pl-PL" sz="3200"/>
          </a:p>
        </p:txBody>
      </p:sp>
      <p:sp>
        <p:nvSpPr>
          <p:cNvPr id="8" name="pole tekstowe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No</a:t>
            </a:r>
            <a:endParaRPr lang="pl-PL" sz="3200"/>
          </a:p>
        </p:txBody>
      </p:sp>
      <p:pic>
        <p:nvPicPr>
          <p:cNvPr id="9" name="Obraz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Obraz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2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pole tekstowe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Yes</a:t>
            </a:r>
            <a:endParaRPr lang="pl-PL" sz="3200"/>
          </a:p>
        </p:txBody>
      </p:sp>
      <p:sp>
        <p:nvSpPr>
          <p:cNvPr id="8" name="pole tekstowe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No</a:t>
            </a:r>
            <a:endParaRPr lang="pl-PL" sz="3200"/>
          </a:p>
        </p:txBody>
      </p:sp>
      <p:pic>
        <p:nvPicPr>
          <p:cNvPr id="9" name="Obraz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Obraz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3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pole tekstowe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Yes</a:t>
            </a:r>
            <a:endParaRPr lang="pl-PL" sz="3200"/>
          </a:p>
        </p:txBody>
      </p:sp>
      <p:sp>
        <p:nvSpPr>
          <p:cNvPr id="8" name="pole tekstowe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No</a:t>
            </a:r>
            <a:endParaRPr lang="pl-PL" sz="3200"/>
          </a:p>
        </p:txBody>
      </p:sp>
      <p:pic>
        <p:nvPicPr>
          <p:cNvPr id="9" name="Obraz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Obraz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4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pole tekstowe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Yes</a:t>
            </a:r>
            <a:endParaRPr lang="pl-PL" sz="3200"/>
          </a:p>
        </p:txBody>
      </p:sp>
      <p:sp>
        <p:nvSpPr>
          <p:cNvPr id="8" name="pole tekstowe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No</a:t>
            </a:r>
            <a:endParaRPr lang="pl-PL" sz="3200"/>
          </a:p>
        </p:txBody>
      </p:sp>
      <p:pic>
        <p:nvPicPr>
          <p:cNvPr id="9" name="Obraz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Obraz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5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pole tekstowe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Yes</a:t>
            </a:r>
            <a:endParaRPr lang="pl-PL" sz="3200"/>
          </a:p>
        </p:txBody>
      </p:sp>
      <p:sp>
        <p:nvSpPr>
          <p:cNvPr id="8" name="pole tekstowe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No</a:t>
            </a:r>
            <a:endParaRPr lang="pl-PL" sz="3200"/>
          </a:p>
        </p:txBody>
      </p:sp>
      <p:pic>
        <p:nvPicPr>
          <p:cNvPr id="9" name="Obraz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Obraz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6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pole tekstowe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Yes</a:t>
            </a:r>
            <a:endParaRPr lang="pl-PL" sz="3200"/>
          </a:p>
        </p:txBody>
      </p:sp>
      <p:sp>
        <p:nvSpPr>
          <p:cNvPr id="8" name="pole tekstowe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No</a:t>
            </a:r>
            <a:endParaRPr lang="pl-PL" sz="3200"/>
          </a:p>
        </p:txBody>
      </p:sp>
      <p:pic>
        <p:nvPicPr>
          <p:cNvPr id="9" name="Obraz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Obraz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7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pole tekstowe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Yes</a:t>
            </a:r>
            <a:endParaRPr lang="pl-PL" sz="3200"/>
          </a:p>
        </p:txBody>
      </p:sp>
      <p:sp>
        <p:nvSpPr>
          <p:cNvPr id="8" name="pole tekstowe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No</a:t>
            </a:r>
            <a:endParaRPr lang="pl-PL" sz="3200"/>
          </a:p>
        </p:txBody>
      </p:sp>
      <p:pic>
        <p:nvPicPr>
          <p:cNvPr id="9" name="Obraz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Obraz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8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pole tekstowe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Yes</a:t>
            </a:r>
            <a:endParaRPr lang="pl-PL" sz="3200"/>
          </a:p>
        </p:txBody>
      </p:sp>
      <p:sp>
        <p:nvSpPr>
          <p:cNvPr id="8" name="pole tekstowe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No</a:t>
            </a:r>
            <a:endParaRPr lang="pl-PL" sz="3200"/>
          </a:p>
        </p:txBody>
      </p:sp>
      <p:pic>
        <p:nvPicPr>
          <p:cNvPr id="9" name="Obraz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Obraz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E08B4-71C5-4B00-B2DA-6715B4A866CB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64335-A6F1-4A80-BB8F-1AF7C115490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9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pole tekstowe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Yes</a:t>
            </a:r>
            <a:endParaRPr lang="pl-PL" sz="3200"/>
          </a:p>
        </p:txBody>
      </p:sp>
      <p:sp>
        <p:nvSpPr>
          <p:cNvPr id="8" name="pole tekstowe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No</a:t>
            </a:r>
            <a:endParaRPr lang="pl-PL" sz="3200"/>
          </a:p>
        </p:txBody>
      </p:sp>
      <p:pic>
        <p:nvPicPr>
          <p:cNvPr id="9" name="Obraz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Obraz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0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pole tekstowe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3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Yes</a:t>
            </a:r>
            <a:endParaRPr lang="pl-PL" sz="3200"/>
          </a:p>
        </p:txBody>
      </p:sp>
      <p:sp>
        <p:nvSpPr>
          <p:cNvPr id="8" name="pole tekstowe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5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pl-PL" sz="3200" smtClean="0"/>
              <a:t>No</a:t>
            </a:r>
            <a:endParaRPr lang="pl-PL" sz="3200"/>
          </a:p>
        </p:txBody>
      </p:sp>
      <p:pic>
        <p:nvPicPr>
          <p:cNvPr id="9" name="Obraz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Obraz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E08B4-71C5-4B00-B2DA-6715B4A866CB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64335-A6F1-4A80-BB8F-1AF7C115490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E08B4-71C5-4B00-B2DA-6715B4A866CB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64335-A6F1-4A80-BB8F-1AF7C115490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E08B4-71C5-4B00-B2DA-6715B4A866CB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64335-A6F1-4A80-BB8F-1AF7C115490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E08B4-71C5-4B00-B2DA-6715B4A866CB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64335-A6F1-4A80-BB8F-1AF7C115490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E08B4-71C5-4B00-B2DA-6715B4A866CB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64335-A6F1-4A80-BB8F-1AF7C115490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E08B4-71C5-4B00-B2DA-6715B4A866CB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64335-A6F1-4A80-BB8F-1AF7C115490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E08B4-71C5-4B00-B2DA-6715B4A866CB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64335-A6F1-4A80-BB8F-1AF7C115490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E08B4-71C5-4B00-B2DA-6715B4A866CB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64335-A6F1-4A80-BB8F-1AF7C1154909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5" Type="http://schemas.openxmlformats.org/officeDocument/2006/relationships/image" Target="../media/image3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52.xml"/><Relationship Id="rId1" Type="http://schemas.openxmlformats.org/officeDocument/2006/relationships/tags" Target="../tags/tag5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tags" Target="../tags/tag54.xml"/><Relationship Id="rId1" Type="http://schemas.openxmlformats.org/officeDocument/2006/relationships/tags" Target="../tags/tag53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tags" Target="../tags/tag58.xml"/><Relationship Id="rId1" Type="http://schemas.openxmlformats.org/officeDocument/2006/relationships/tags" Target="../tags/tag5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Doba ma 24 godziny</a:t>
            </a:r>
            <a:endParaRPr lang="pl-PL" dirty="0"/>
          </a:p>
        </p:txBody>
      </p:sp>
      <p:pic>
        <p:nvPicPr>
          <p:cNvPr id="7" name="Obraz 6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Godzina ma 100 minut</a:t>
            </a:r>
            <a:endParaRPr lang="pl-PL" dirty="0"/>
          </a:p>
        </p:txBody>
      </p:sp>
      <p:pic>
        <p:nvPicPr>
          <p:cNvPr id="5" name="Obraz 4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Kwadrans to 15 minut</a:t>
            </a:r>
            <a:endParaRPr lang="pl-PL" dirty="0"/>
          </a:p>
        </p:txBody>
      </p:sp>
      <p:pic>
        <p:nvPicPr>
          <p:cNvPr id="8" name="Obraz 7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0"/>
          </p:nvPr>
        </p:nvSpPr>
        <p:spPr>
          <a:xfrm>
            <a:off x="310896" y="404664"/>
            <a:ext cx="8833104" cy="1008112"/>
          </a:xfrm>
        </p:spPr>
        <p:txBody>
          <a:bodyPr/>
          <a:lstStyle/>
          <a:p>
            <a:r>
              <a:rPr lang="pl-PL" dirty="0" smtClean="0"/>
              <a:t>Zegar wskazuje godzinę 22:00</a:t>
            </a:r>
            <a:endParaRPr lang="pl-PL" dirty="0"/>
          </a:p>
        </p:txBody>
      </p:sp>
      <p:pic>
        <p:nvPicPr>
          <p:cNvPr id="2050" name="Picture 2" descr="Znalezione obrazy dla zapytania zegar godzina 1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7904" y="1196752"/>
            <a:ext cx="2684429" cy="2664296"/>
          </a:xfrm>
          <a:prstGeom prst="rect">
            <a:avLst/>
          </a:prstGeom>
          <a:noFill/>
        </p:spPr>
      </p:pic>
      <p:pic>
        <p:nvPicPr>
          <p:cNvPr id="6" name="Obraz 5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5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Od 13:00 do 17:00 mija 5 godzin</a:t>
            </a:r>
            <a:endParaRPr lang="pl-PL" dirty="0"/>
          </a:p>
        </p:txBody>
      </p:sp>
      <p:pic>
        <p:nvPicPr>
          <p:cNvPr id="5" name="Obraz 4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Południe jest o godzinie 12:00</a:t>
            </a:r>
            <a:endParaRPr lang="pl-PL" dirty="0"/>
          </a:p>
        </p:txBody>
      </p:sp>
      <p:pic>
        <p:nvPicPr>
          <p:cNvPr id="5" name="Obraz 4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2 kwadranse to pół godziny</a:t>
            </a:r>
            <a:endParaRPr lang="pl-PL" dirty="0"/>
          </a:p>
        </p:txBody>
      </p:sp>
      <p:pic>
        <p:nvPicPr>
          <p:cNvPr id="5" name="Obraz 4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Od 7:00 do 11:00 mija 4 godziny</a:t>
            </a:r>
            <a:endParaRPr lang="pl-PL" dirty="0"/>
          </a:p>
        </p:txBody>
      </p:sp>
      <p:pic>
        <p:nvPicPr>
          <p:cNvPr id="5" name="Obraz 4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Od 10:00 do 20:00 mija </a:t>
            </a:r>
            <a:r>
              <a:rPr lang="pl-PL" smtClean="0"/>
              <a:t>10 godzin</a:t>
            </a:r>
            <a:endParaRPr lang="pl-PL"/>
          </a:p>
        </p:txBody>
      </p:sp>
      <p:pic>
        <p:nvPicPr>
          <p:cNvPr id="5" name="Obraz 4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2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RECTANSWER" val="1"/>
  <p:tag name="CHOICESCOUNT" val="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Layout>
  <Type>YesNo</Type>
  <ChoicesCount>2</ChoicesCount>
  <Orientation>Left</Orientation>
</Layout>
</file>

<file path=customXml/item10.xml><?xml version="1.0" encoding="utf-8"?>
<Layout>
  <Type>YesNo</Type>
  <ChoicesCount>2</ChoicesCount>
  <Orientation>Left</Orientation>
</Layout>
</file>

<file path=customXml/item2.xml><?xml version="1.0" encoding="utf-8"?>
<Layout>
  <Type>YesNo</Type>
  <ChoicesCount>2</ChoicesCount>
  <Orientation>Left</Orientation>
</Layout>
</file>

<file path=customXml/item3.xml><?xml version="1.0" encoding="utf-8"?>
<Layout>
  <Type>YesNo</Type>
  <ChoicesCount>2</ChoicesCount>
  <Orientation>Left</Orientation>
</Layout>
</file>

<file path=customXml/item4.xml><?xml version="1.0" encoding="utf-8"?>
<Layout>
  <Type>YesNo</Type>
  <ChoicesCount>2</ChoicesCount>
  <Orientation>Left</Orientation>
</Layout>
</file>

<file path=customXml/item5.xml><?xml version="1.0" encoding="utf-8"?>
<Layout>
  <Type>YesNo</Type>
  <ChoicesCount>2</ChoicesCount>
  <Orientation>Left</Orientation>
</Layout>
</file>

<file path=customXml/item6.xml><?xml version="1.0" encoding="utf-8"?>
<Layout>
  <Type>YesNo</Type>
  <ChoicesCount>2</ChoicesCount>
  <Orientation>Left</Orientation>
</Layout>
</file>

<file path=customXml/item7.xml><?xml version="1.0" encoding="utf-8"?>
<Layout>
  <Type>YesNo</Type>
  <ChoicesCount>2</ChoicesCount>
  <Orientation>Left</Orientation>
</Layout>
</file>

<file path=customXml/item8.xml><?xml version="1.0" encoding="utf-8"?>
<Layout>
  <Type>YesNo</Type>
  <ChoicesCount>2</ChoicesCount>
  <Orientation>Left</Orientation>
</Layout>
</file>

<file path=customXml/item9.xml><?xml version="1.0" encoding="utf-8"?>
<Layout>
  <Type>YesNo</Type>
  <ChoicesCount>2</ChoicesCount>
  <Orientation>Left</Orientation>
</Layout>
</file>

<file path=customXml/itemProps1.xml><?xml version="1.0" encoding="utf-8"?>
<ds:datastoreItem xmlns:ds="http://schemas.openxmlformats.org/officeDocument/2006/customXml" ds:itemID="{754A4EE3-75A6-4223-83A2-D0F0F0366452}">
  <ds:schemaRefs/>
</ds:datastoreItem>
</file>

<file path=customXml/itemProps10.xml><?xml version="1.0" encoding="utf-8"?>
<ds:datastoreItem xmlns:ds="http://schemas.openxmlformats.org/officeDocument/2006/customXml" ds:itemID="{FAA55313-C9C6-4842-999A-C57B0BB2029E}">
  <ds:schemaRefs/>
</ds:datastoreItem>
</file>

<file path=customXml/itemProps2.xml><?xml version="1.0" encoding="utf-8"?>
<ds:datastoreItem xmlns:ds="http://schemas.openxmlformats.org/officeDocument/2006/customXml" ds:itemID="{82493C7F-9589-493A-9354-EDA81232945A}">
  <ds:schemaRefs/>
</ds:datastoreItem>
</file>

<file path=customXml/itemProps3.xml><?xml version="1.0" encoding="utf-8"?>
<ds:datastoreItem xmlns:ds="http://schemas.openxmlformats.org/officeDocument/2006/customXml" ds:itemID="{F4D8D67F-9278-46E6-9725-ADCA7F5844DA}">
  <ds:schemaRefs/>
</ds:datastoreItem>
</file>

<file path=customXml/itemProps4.xml><?xml version="1.0" encoding="utf-8"?>
<ds:datastoreItem xmlns:ds="http://schemas.openxmlformats.org/officeDocument/2006/customXml" ds:itemID="{BF34D774-B23A-4ED9-ADD3-1497B5E968AB}">
  <ds:schemaRefs/>
</ds:datastoreItem>
</file>

<file path=customXml/itemProps5.xml><?xml version="1.0" encoding="utf-8"?>
<ds:datastoreItem xmlns:ds="http://schemas.openxmlformats.org/officeDocument/2006/customXml" ds:itemID="{439C90C5-A1B7-4D0E-8FDF-5AEF335B0B3F}">
  <ds:schemaRefs/>
</ds:datastoreItem>
</file>

<file path=customXml/itemProps6.xml><?xml version="1.0" encoding="utf-8"?>
<ds:datastoreItem xmlns:ds="http://schemas.openxmlformats.org/officeDocument/2006/customXml" ds:itemID="{D6A61C24-7F20-4ED6-9252-D996FE8FB81B}">
  <ds:schemaRefs/>
</ds:datastoreItem>
</file>

<file path=customXml/itemProps7.xml><?xml version="1.0" encoding="utf-8"?>
<ds:datastoreItem xmlns:ds="http://schemas.openxmlformats.org/officeDocument/2006/customXml" ds:itemID="{7E1CBE73-CBC7-4E59-9B7D-36A04B53F7E4}">
  <ds:schemaRefs/>
</ds:datastoreItem>
</file>

<file path=customXml/itemProps8.xml><?xml version="1.0" encoding="utf-8"?>
<ds:datastoreItem xmlns:ds="http://schemas.openxmlformats.org/officeDocument/2006/customXml" ds:itemID="{F6592C4D-0D16-4DF6-96C6-907EB893F6F1}">
  <ds:schemaRefs/>
</ds:datastoreItem>
</file>

<file path=customXml/itemProps9.xml><?xml version="1.0" encoding="utf-8"?>
<ds:datastoreItem xmlns:ds="http://schemas.openxmlformats.org/officeDocument/2006/customXml" ds:itemID="{D762AA7E-1B03-449B-BAC2-BE342EB0A706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47</Words>
  <Application>Microsoft Office PowerPoint</Application>
  <PresentationFormat>Pokaz na ekranie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Motyw pakietu Office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wlodik wlodik</dc:creator>
  <cp:lastModifiedBy>wlodik wlodik</cp:lastModifiedBy>
  <cp:revision>2</cp:revision>
  <dcterms:created xsi:type="dcterms:W3CDTF">2018-01-04T19:06:52Z</dcterms:created>
  <dcterms:modified xsi:type="dcterms:W3CDTF">2018-01-04T19:25:34Z</dcterms:modified>
</cp:coreProperties>
</file>