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customXml/itemProps13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customXml/itemProps6.xml" ContentType="application/vnd.openxmlformats-officedocument.customXmlPropertie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customXml/itemProps14.xml" ContentType="application/vnd.openxmlformats-officedocument.customXmlPropertie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customXml/itemProps12.xml" ContentType="application/vnd.openxmlformats-officedocument.customXmlProperti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Override PartName="/ppt/tags/tag88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customXml/itemProps7.xml" ContentType="application/vnd.openxmlformats-officedocument.customXmlPropertie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customXml/itemProps5.xml" ContentType="application/vnd.openxmlformats-officedocument.customXmlPropertie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15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customXml/itemProps11.xml" ContentType="application/vnd.openxmlformats-officedocument.customXmlPropertie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customXml/itemProps8.xml" ContentType="application/vnd.openxmlformats-officedocument.customXml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8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.xml"/><Relationship Id="rId7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0.xml"/><Relationship Id="rId7" Type="http://schemas.openxmlformats.org/officeDocument/2006/relationships/image" Target="../media/image1.png"/><Relationship Id="rId2" Type="http://schemas.openxmlformats.org/officeDocument/2006/relationships/tags" Target="../tags/tag9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4.xml"/><Relationship Id="rId7" Type="http://schemas.openxmlformats.org/officeDocument/2006/relationships/image" Target="../media/image1.png"/><Relationship Id="rId2" Type="http://schemas.openxmlformats.org/officeDocument/2006/relationships/tags" Target="../tags/tag13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8.xml"/><Relationship Id="rId7" Type="http://schemas.openxmlformats.org/officeDocument/2006/relationships/image" Target="../media/image1.png"/><Relationship Id="rId2" Type="http://schemas.openxmlformats.org/officeDocument/2006/relationships/tags" Target="../tags/tag17.xml"/><Relationship Id="rId1" Type="http://schemas.openxmlformats.org/officeDocument/2006/relationships/customXml" Target="../../customXml/item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2.xml"/><Relationship Id="rId7" Type="http://schemas.openxmlformats.org/officeDocument/2006/relationships/image" Target="../media/image1.png"/><Relationship Id="rId2" Type="http://schemas.openxmlformats.org/officeDocument/2006/relationships/tags" Target="../tags/tag21.xml"/><Relationship Id="rId1" Type="http://schemas.openxmlformats.org/officeDocument/2006/relationships/customXml" Target="../../customXml/item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6.xml"/><Relationship Id="rId7" Type="http://schemas.openxmlformats.org/officeDocument/2006/relationships/image" Target="../media/image1.png"/><Relationship Id="rId2" Type="http://schemas.openxmlformats.org/officeDocument/2006/relationships/tags" Target="../tags/tag25.xml"/><Relationship Id="rId1" Type="http://schemas.openxmlformats.org/officeDocument/2006/relationships/customXml" Target="../../customXml/item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0.xml"/><Relationship Id="rId7" Type="http://schemas.openxmlformats.org/officeDocument/2006/relationships/image" Target="../media/image1.png"/><Relationship Id="rId2" Type="http://schemas.openxmlformats.org/officeDocument/2006/relationships/tags" Target="../tags/tag29.xml"/><Relationship Id="rId1" Type="http://schemas.openxmlformats.org/officeDocument/2006/relationships/customXml" Target="../../customXml/item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4.xml"/><Relationship Id="rId7" Type="http://schemas.openxmlformats.org/officeDocument/2006/relationships/image" Target="../media/image1.png"/><Relationship Id="rId2" Type="http://schemas.openxmlformats.org/officeDocument/2006/relationships/tags" Target="../tags/tag33.xml"/><Relationship Id="rId1" Type="http://schemas.openxmlformats.org/officeDocument/2006/relationships/customXml" Target="../../customXml/item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8.xml"/><Relationship Id="rId7" Type="http://schemas.openxmlformats.org/officeDocument/2006/relationships/image" Target="../media/image1.png"/><Relationship Id="rId2" Type="http://schemas.openxmlformats.org/officeDocument/2006/relationships/tags" Target="../tags/tag37.xml"/><Relationship Id="rId1" Type="http://schemas.openxmlformats.org/officeDocument/2006/relationships/customXml" Target="../../customXml/item1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2.xml"/><Relationship Id="rId7" Type="http://schemas.openxmlformats.org/officeDocument/2006/relationships/image" Target="../media/image1.png"/><Relationship Id="rId2" Type="http://schemas.openxmlformats.org/officeDocument/2006/relationships/tags" Target="../tags/tag41.xml"/><Relationship Id="rId1" Type="http://schemas.openxmlformats.org/officeDocument/2006/relationships/customXml" Target="../../customXml/item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6.xml"/><Relationship Id="rId7" Type="http://schemas.openxmlformats.org/officeDocument/2006/relationships/image" Target="../media/image1.png"/><Relationship Id="rId2" Type="http://schemas.openxmlformats.org/officeDocument/2006/relationships/tags" Target="../tags/tag45.xml"/><Relationship Id="rId1" Type="http://schemas.openxmlformats.org/officeDocument/2006/relationships/customXml" Target="../../customXml/item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0.xml"/><Relationship Id="rId7" Type="http://schemas.openxmlformats.org/officeDocument/2006/relationships/image" Target="../media/image1.png"/><Relationship Id="rId2" Type="http://schemas.openxmlformats.org/officeDocument/2006/relationships/tags" Target="../tags/tag49.xml"/><Relationship Id="rId1" Type="http://schemas.openxmlformats.org/officeDocument/2006/relationships/customXml" Target="../../customXml/item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4.xml"/><Relationship Id="rId7" Type="http://schemas.openxmlformats.org/officeDocument/2006/relationships/image" Target="../media/image1.png"/><Relationship Id="rId2" Type="http://schemas.openxmlformats.org/officeDocument/2006/relationships/tags" Target="../tags/tag53.xml"/><Relationship Id="rId1" Type="http://schemas.openxmlformats.org/officeDocument/2006/relationships/customXml" Target="../../customXml/item1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8.xml"/><Relationship Id="rId7" Type="http://schemas.openxmlformats.org/officeDocument/2006/relationships/image" Target="../media/image1.png"/><Relationship Id="rId2" Type="http://schemas.openxmlformats.org/officeDocument/2006/relationships/tags" Target="../tags/tag57.xml"/><Relationship Id="rId1" Type="http://schemas.openxmlformats.org/officeDocument/2006/relationships/customXml" Target="../../customXml/item1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8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9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0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1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2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3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4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5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F8C8-CAC7-4009-B7E1-5549D584ED8C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7A384-EBC2-4280-98D5-720BCA951B42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Rok ma 12 miesięcy</a:t>
            </a:r>
            <a:endParaRPr lang="pl-PL" dirty="0"/>
          </a:p>
        </p:txBody>
      </p:sp>
      <p:pic>
        <p:nvPicPr>
          <p:cNvPr id="7" name="Obraz 6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LUTY ma 31 dni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Dzień Dziecka obchodzimy 1 STYCZNIA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Rok ma 100 dni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MAJ jest siódmym miesiącem roku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STYCZEŃ jest pierwszym miesiącem roku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Luty jest trzecim miesiącem roku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Ostatnim miesiącem roku jest grudzień</a:t>
            </a:r>
            <a:endParaRPr lang="pl-PL" dirty="0"/>
          </a:p>
        </p:txBody>
      </p:sp>
      <p:pic>
        <p:nvPicPr>
          <p:cNvPr id="8" name="Obraz 7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 MAJU jest KWIECIEŃ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Wakacje są w SIERPNIU i WRZEŚNIU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Kalendarzowa zima rozpoczyna się 22 stycznia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 PAŹDZIERNIKU jest LISTOPAD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Boże Narodzenie obchodzimy w GRUDNIU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 CZERWCU jest LIPIEC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RECTANSWER" val="1"/>
  <p:tag name="CHOICESCOUNT" val="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YesNo</Type>
  <ChoicesCount>2</ChoicesCount>
  <Orientation>Left</Orientation>
</Layout>
</file>

<file path=customXml/item10.xml><?xml version="1.0" encoding="utf-8"?>
<Layout>
  <Type>YesNo</Type>
  <ChoicesCount>2</ChoicesCount>
  <Orientation>Left</Orientation>
</Layout>
</file>

<file path=customXml/item11.xml><?xml version="1.0" encoding="utf-8"?>
<Layout>
  <Type>YesNo</Type>
  <ChoicesCount>2</ChoicesCount>
  <Orientation>Left</Orientation>
</Layout>
</file>

<file path=customXml/item12.xml><?xml version="1.0" encoding="utf-8"?>
<Layout>
  <Type>YesNo</Type>
  <ChoicesCount>2</ChoicesCount>
  <Orientation>Left</Orientation>
</Layout>
</file>

<file path=customXml/item13.xml><?xml version="1.0" encoding="utf-8"?>
<Layout>
  <Type>YesNo</Type>
  <ChoicesCount>2</ChoicesCount>
  <Orientation>Left</Orientation>
</Layout>
</file>

<file path=customXml/item14.xml><?xml version="1.0" encoding="utf-8"?>
<Layout>
  <Type>YesNo</Type>
  <ChoicesCount>2</ChoicesCount>
  <Orientation>Left</Orientation>
</Layout>
</file>

<file path=customXml/item15.xml><?xml version="1.0" encoding="utf-8"?>
<Layout>
  <Type>YesNo</Type>
  <ChoicesCount>2</ChoicesCount>
  <Orientation>Left</Orientation>
</Layout>
</file>

<file path=customXml/item2.xml><?xml version="1.0" encoding="utf-8"?>
<Layout>
  <Type>YesNo</Type>
  <ChoicesCount>2</ChoicesCount>
  <Orientation>Left</Orientation>
</Layout>
</file>

<file path=customXml/item3.xml><?xml version="1.0" encoding="utf-8"?>
<Layout>
  <Type>YesNo</Type>
  <ChoicesCount>2</ChoicesCount>
  <Orientation>Left</Orientation>
</Layout>
</file>

<file path=customXml/item4.xml><?xml version="1.0" encoding="utf-8"?>
<Layout>
  <Type>YesNo</Type>
  <ChoicesCount>2</ChoicesCount>
  <Orientation>Left</Orientation>
</Layout>
</file>

<file path=customXml/item5.xml><?xml version="1.0" encoding="utf-8"?>
<Layout>
  <Type>YesNo</Type>
  <ChoicesCount>2</ChoicesCount>
  <Orientation>Left</Orientation>
</Layout>
</file>

<file path=customXml/item6.xml><?xml version="1.0" encoding="utf-8"?>
<Layout>
  <Type>YesNo</Type>
  <ChoicesCount>2</ChoicesCount>
  <Orientation>Left</Orientation>
</Layout>
</file>

<file path=customXml/item7.xml><?xml version="1.0" encoding="utf-8"?>
<Layout>
  <Type>YesNo</Type>
  <ChoicesCount>2</ChoicesCount>
  <Orientation>Left</Orientation>
</Layout>
</file>

<file path=customXml/item8.xml><?xml version="1.0" encoding="utf-8"?>
<Layout>
  <Type>YesNo</Type>
  <ChoicesCount>2</ChoicesCount>
  <Orientation>Left</Orientation>
</Layout>
</file>

<file path=customXml/item9.xml><?xml version="1.0" encoding="utf-8"?>
<Layout>
  <Type>YesNo</Type>
  <ChoicesCount>2</ChoicesCount>
  <Orientation>Left</Orientation>
</Layout>
</file>

<file path=customXml/itemProps1.xml><?xml version="1.0" encoding="utf-8"?>
<ds:datastoreItem xmlns:ds="http://schemas.openxmlformats.org/officeDocument/2006/customXml" ds:itemID="{48CA6B63-AD03-4A7F-9EDA-9FACCE693B7A}">
  <ds:schemaRefs/>
</ds:datastoreItem>
</file>

<file path=customXml/itemProps10.xml><?xml version="1.0" encoding="utf-8"?>
<ds:datastoreItem xmlns:ds="http://schemas.openxmlformats.org/officeDocument/2006/customXml" ds:itemID="{6C40381B-80B2-492D-A4B8-E22B8FF1238E}">
  <ds:schemaRefs/>
</ds:datastoreItem>
</file>

<file path=customXml/itemProps11.xml><?xml version="1.0" encoding="utf-8"?>
<ds:datastoreItem xmlns:ds="http://schemas.openxmlformats.org/officeDocument/2006/customXml" ds:itemID="{1F39BABE-61D4-4970-BE4D-E877543E6CE5}">
  <ds:schemaRefs/>
</ds:datastoreItem>
</file>

<file path=customXml/itemProps12.xml><?xml version="1.0" encoding="utf-8"?>
<ds:datastoreItem xmlns:ds="http://schemas.openxmlformats.org/officeDocument/2006/customXml" ds:itemID="{36DE4DA7-B0C3-47E1-9A3B-63F0874691B2}">
  <ds:schemaRefs/>
</ds:datastoreItem>
</file>

<file path=customXml/itemProps13.xml><?xml version="1.0" encoding="utf-8"?>
<ds:datastoreItem xmlns:ds="http://schemas.openxmlformats.org/officeDocument/2006/customXml" ds:itemID="{C6AA8583-925B-4CDE-8882-D35113976E81}">
  <ds:schemaRefs/>
</ds:datastoreItem>
</file>

<file path=customXml/itemProps14.xml><?xml version="1.0" encoding="utf-8"?>
<ds:datastoreItem xmlns:ds="http://schemas.openxmlformats.org/officeDocument/2006/customXml" ds:itemID="{86E7A2AB-8D4A-4542-9123-C6E24776DB21}">
  <ds:schemaRefs/>
</ds:datastoreItem>
</file>

<file path=customXml/itemProps15.xml><?xml version="1.0" encoding="utf-8"?>
<ds:datastoreItem xmlns:ds="http://schemas.openxmlformats.org/officeDocument/2006/customXml" ds:itemID="{48CB45A7-C9D9-48FD-BC63-0CD5C20FDF2C}">
  <ds:schemaRefs/>
</ds:datastoreItem>
</file>

<file path=customXml/itemProps2.xml><?xml version="1.0" encoding="utf-8"?>
<ds:datastoreItem xmlns:ds="http://schemas.openxmlformats.org/officeDocument/2006/customXml" ds:itemID="{C285C371-2DF4-4A5F-94E6-D8F2CE0770EF}">
  <ds:schemaRefs/>
</ds:datastoreItem>
</file>

<file path=customXml/itemProps3.xml><?xml version="1.0" encoding="utf-8"?>
<ds:datastoreItem xmlns:ds="http://schemas.openxmlformats.org/officeDocument/2006/customXml" ds:itemID="{8C06E943-F816-457E-A465-05F73BAF9CBB}">
  <ds:schemaRefs/>
</ds:datastoreItem>
</file>

<file path=customXml/itemProps4.xml><?xml version="1.0" encoding="utf-8"?>
<ds:datastoreItem xmlns:ds="http://schemas.openxmlformats.org/officeDocument/2006/customXml" ds:itemID="{5E2FC95F-CCF0-4A6E-A4ED-0941A766ECE0}">
  <ds:schemaRefs/>
</ds:datastoreItem>
</file>

<file path=customXml/itemProps5.xml><?xml version="1.0" encoding="utf-8"?>
<ds:datastoreItem xmlns:ds="http://schemas.openxmlformats.org/officeDocument/2006/customXml" ds:itemID="{FF6EB3F8-2C5E-4630-8CA0-43B3B3D3EC76}">
  <ds:schemaRefs/>
</ds:datastoreItem>
</file>

<file path=customXml/itemProps6.xml><?xml version="1.0" encoding="utf-8"?>
<ds:datastoreItem xmlns:ds="http://schemas.openxmlformats.org/officeDocument/2006/customXml" ds:itemID="{38093FBA-9F89-4C8E-9536-5B68A88C2C15}">
  <ds:schemaRefs/>
</ds:datastoreItem>
</file>

<file path=customXml/itemProps7.xml><?xml version="1.0" encoding="utf-8"?>
<ds:datastoreItem xmlns:ds="http://schemas.openxmlformats.org/officeDocument/2006/customXml" ds:itemID="{630E265A-2965-425C-AA6B-F834F1D67154}">
  <ds:schemaRefs/>
</ds:datastoreItem>
</file>

<file path=customXml/itemProps8.xml><?xml version="1.0" encoding="utf-8"?>
<ds:datastoreItem xmlns:ds="http://schemas.openxmlformats.org/officeDocument/2006/customXml" ds:itemID="{D0FC90A6-5A69-433C-BA2D-DC1A54BCD990}">
  <ds:schemaRefs/>
</ds:datastoreItem>
</file>

<file path=customXml/itemProps9.xml><?xml version="1.0" encoding="utf-8"?>
<ds:datastoreItem xmlns:ds="http://schemas.openxmlformats.org/officeDocument/2006/customXml" ds:itemID="{5B04C127-2806-4081-B356-62738C5A8B0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66</Words>
  <Application>Microsoft Office PowerPoint</Application>
  <PresentationFormat>Pokaz na ekranie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wlodik wlodik</dc:creator>
  <cp:lastModifiedBy>wlodik wlodik</cp:lastModifiedBy>
  <cp:revision>2</cp:revision>
  <dcterms:created xsi:type="dcterms:W3CDTF">2018-01-04T18:47:44Z</dcterms:created>
  <dcterms:modified xsi:type="dcterms:W3CDTF">2018-01-04T19:06:21Z</dcterms:modified>
</cp:coreProperties>
</file>